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C9F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785-E33C-4610-BBCE-D03B0D355CD5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F5970-D505-4E84-B5F5-72561DF07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940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785-E33C-4610-BBCE-D03B0D355CD5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F5970-D505-4E84-B5F5-72561DF07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812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785-E33C-4610-BBCE-D03B0D355CD5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F5970-D505-4E84-B5F5-72561DF07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437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785-E33C-4610-BBCE-D03B0D355CD5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F5970-D505-4E84-B5F5-72561DF07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986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785-E33C-4610-BBCE-D03B0D355CD5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F5970-D505-4E84-B5F5-72561DF07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996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785-E33C-4610-BBCE-D03B0D355CD5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F5970-D505-4E84-B5F5-72561DF07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278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785-E33C-4610-BBCE-D03B0D355CD5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F5970-D505-4E84-B5F5-72561DF07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087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785-E33C-4610-BBCE-D03B0D355CD5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F5970-D505-4E84-B5F5-72561DF07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297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785-E33C-4610-BBCE-D03B0D355CD5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F5970-D505-4E84-B5F5-72561DF07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574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785-E33C-4610-BBCE-D03B0D355CD5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F5970-D505-4E84-B5F5-72561DF07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736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2C785-E33C-4610-BBCE-D03B0D355CD5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F5970-D505-4E84-B5F5-72561DF07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687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2C785-E33C-4610-BBCE-D03B0D355CD5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F5970-D505-4E84-B5F5-72561DF07A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1807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1" t="19806" r="8905" b="20100"/>
          <a:stretch/>
        </p:blipFill>
        <p:spPr>
          <a:xfrm>
            <a:off x="1798320" y="1607880"/>
            <a:ext cx="8595360" cy="426572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221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Консультация для сотрудников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 err="1" smtClean="0">
                <a:solidFill>
                  <a:srgbClr val="FF0000"/>
                </a:solidFill>
              </a:rPr>
              <a:t>Антистресс</a:t>
            </a:r>
            <a:r>
              <a:rPr lang="ru-RU" dirty="0" smtClean="0">
                <a:solidFill>
                  <a:srgbClr val="FF0000"/>
                </a:solidFill>
              </a:rPr>
              <a:t> на рабочем месте»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873607"/>
            <a:ext cx="9144000" cy="66516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Архипова </a:t>
            </a:r>
            <a:r>
              <a:rPr lang="ru-RU" sz="3200" dirty="0" err="1" smtClean="0">
                <a:solidFill>
                  <a:schemeClr val="bg1"/>
                </a:solidFill>
              </a:rPr>
              <a:t>Аделина</a:t>
            </a:r>
            <a:r>
              <a:rPr lang="ru-RU" sz="3200" dirty="0" smtClean="0">
                <a:solidFill>
                  <a:schemeClr val="bg1"/>
                </a:solidFill>
              </a:rPr>
              <a:t> Владимировна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25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9122236_470097424037255_760788130341931066_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4290"/>
            <a:ext cx="9098280" cy="6823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0250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9210177_199343075026364_8536450108373686747_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6112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9230956_738675780157429_3043066767513930232_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051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9457593_249654583531633_8440089712222168433_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8584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9572095_448471922894922_3276228234446038943_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9255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9641516_504178767629494_8841410161404531935_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5456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9966454_120899970058222_886671328684269466_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49007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Широкоэкранный</PresentationFormat>
  <Paragraphs>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Консультация для сотрудников  «Антистресс на рабочем месте»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сотрудников  «Антистресс на рабочем месте»</dc:title>
  <dc:creator>admin</dc:creator>
  <cp:lastModifiedBy>admin</cp:lastModifiedBy>
  <cp:revision>1</cp:revision>
  <dcterms:created xsi:type="dcterms:W3CDTF">2022-04-27T15:21:51Z</dcterms:created>
  <dcterms:modified xsi:type="dcterms:W3CDTF">2022-04-27T15:22:12Z</dcterms:modified>
</cp:coreProperties>
</file>